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3"/>
  </p:sldMasterIdLst>
  <p:notesMasterIdLst>
    <p:notesMasterId r:id="rId11"/>
  </p:notesMasterIdLst>
  <p:sldIdLst>
    <p:sldId id="262" r:id="rId4"/>
    <p:sldId id="273" r:id="rId5"/>
    <p:sldId id="275" r:id="rId6"/>
    <p:sldId id="276" r:id="rId7"/>
    <p:sldId id="277" r:id="rId8"/>
    <p:sldId id="278" r:id="rId9"/>
    <p:sldId id="281" r:id="rId10"/>
  </p:sldIdLst>
  <p:sldSz cx="6858000" cy="9906000" type="A4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luxForOffice" panose="02000506030000020004" pitchFamily="2" charset="0"/>
      <p:regular r:id="rId16"/>
      <p:bold r:id="rId17"/>
      <p:italic r:id="rId18"/>
      <p:boldItalic r:id="rId19"/>
    </p:embeddedFont>
    <p:embeddedFont>
      <p:font typeface="VeluxForOffice" panose="02000506030000020004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0E0DD"/>
    <a:srgbClr val="BFBFBF"/>
    <a:srgbClr val="F6F6F6"/>
    <a:srgbClr val="B0B0B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5282" autoAdjust="0"/>
  </p:normalViewPr>
  <p:slideViewPr>
    <p:cSldViewPr snapToGrid="0" showGuides="1">
      <p:cViewPr varScale="1">
        <p:scale>
          <a:sx n="77" d="100"/>
          <a:sy n="77" d="100"/>
        </p:scale>
        <p:origin x="32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44EC-51C3-4547-9CD9-76E08FDC5BA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CCCA-9915-4A1A-B9A8-9F141B987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43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05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77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79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606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052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378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U:\Velux\WORK\Logo%20red255.emf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858000" cy="9906000"/>
          </a:xfrm>
          <a:noFill/>
        </p:spPr>
        <p:txBody>
          <a:bodyPr tIns="2628000" anchor="ctr" anchorCtr="0">
            <a:normAutofit/>
          </a:bodyPr>
          <a:lstStyle>
            <a:lvl1pPr marL="0" indent="0" algn="ctr">
              <a:buFontTx/>
              <a:buNone/>
              <a:defRPr sz="3033" baseline="0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1864" y="3040594"/>
            <a:ext cx="5355635" cy="1628081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633" b="1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3029" name="Rectangle 21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01864" y="10117212"/>
            <a:ext cx="275221" cy="348400"/>
          </a:xfrm>
        </p:spPr>
        <p:txBody>
          <a:bodyPr/>
          <a:lstStyle>
            <a:lvl1pPr>
              <a:defRPr sz="144"/>
            </a:lvl1pPr>
          </a:lstStyle>
          <a:p>
            <a:fld id="{1A17C83B-5FE3-4737-A842-C0492A7A61F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95562" y="520000"/>
            <a:ext cx="668424" cy="58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44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744977"/>
            <a:ext cx="5355635" cy="1608256"/>
          </a:xfrm>
        </p:spPr>
        <p:txBody>
          <a:bodyPr anchor="t" anchorCtr="0"/>
          <a:lstStyle>
            <a:lvl1pPr marL="0" indent="0" algn="l">
              <a:buNone/>
              <a:defRPr sz="4622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FLD_Presenter_Place"/>
          <p:cNvSpPr>
            <a:spLocks noGrp="1"/>
          </p:cNvSpPr>
          <p:nvPr>
            <p:ph type="body" sz="quarter" idx="16" hasCustomPrompt="1"/>
          </p:nvPr>
        </p:nvSpPr>
        <p:spPr>
          <a:xfrm>
            <a:off x="201864" y="336979"/>
            <a:ext cx="5355635" cy="44883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167" i="0" cap="all" baseline="0"/>
            </a:lvl1pPr>
            <a:lvl2pPr marL="0" indent="0">
              <a:buFont typeface="Arial" panose="020B0604020202020204" pitchFamily="34" charset="0"/>
              <a:buNone/>
              <a:defRPr sz="2167" cap="all" baseline="0"/>
            </a:lvl2pPr>
            <a:lvl3pPr marL="0" indent="0">
              <a:buFont typeface="Arial" panose="020B0604020202020204" pitchFamily="34" charset="0"/>
              <a:buNone/>
              <a:defRPr sz="2167" cap="all" baseline="0"/>
            </a:lvl3pPr>
            <a:lvl4pPr marL="0" indent="0">
              <a:buFont typeface="Arial" panose="020B0604020202020204" pitchFamily="34" charset="0"/>
              <a:buNone/>
              <a:defRPr sz="2167" cap="all" baseline="0"/>
            </a:lvl4pPr>
            <a:lvl5pPr marL="0" indent="0">
              <a:buFont typeface="Arial" panose="020B0604020202020204" pitchFamily="34" charset="0"/>
              <a:buNone/>
              <a:defRPr sz="2167" cap="all" baseline="0"/>
            </a:lvl5pPr>
          </a:lstStyle>
          <a:p>
            <a:pPr lvl="0"/>
            <a:r>
              <a:rPr lang="en-GB" dirty="0"/>
              <a:t>Click to add Presenter / Place</a:t>
            </a:r>
          </a:p>
        </p:txBody>
      </p:sp>
      <p:sp>
        <p:nvSpPr>
          <p:cNvPr id="6" name="Date_DateCustomA"/>
          <p:cNvSpPr>
            <a:spLocks noGrp="1"/>
          </p:cNvSpPr>
          <p:nvPr>
            <p:ph type="body" sz="quarter" idx="17" hasCustomPrompt="1"/>
          </p:nvPr>
        </p:nvSpPr>
        <p:spPr>
          <a:xfrm>
            <a:off x="201864" y="840636"/>
            <a:ext cx="5355635" cy="38044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2167" i="0" cap="all" baseline="0"/>
            </a:lvl1pPr>
            <a:lvl2pPr marL="0" indent="0">
              <a:buFont typeface="Arial" panose="020B0604020202020204" pitchFamily="34" charset="0"/>
              <a:buNone/>
              <a:defRPr sz="2167"/>
            </a:lvl2pPr>
            <a:lvl3pPr marL="0" indent="0">
              <a:buFont typeface="Arial" panose="020B0604020202020204" pitchFamily="34" charset="0"/>
              <a:buNone/>
              <a:defRPr sz="2167"/>
            </a:lvl3pPr>
            <a:lvl4pPr marL="0" indent="0">
              <a:buFont typeface="Arial" panose="020B0604020202020204" pitchFamily="34" charset="0"/>
              <a:buNone/>
              <a:defRPr sz="2167"/>
            </a:lvl4pPr>
            <a:lvl5pPr marL="0" indent="0">
              <a:buFont typeface="Arial" panose="020B0604020202020204" pitchFamily="34" charset="0"/>
              <a:buNone/>
              <a:defRPr sz="2167"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Date Placeholder" hidden="1"/>
          <p:cNvSpPr>
            <a:spLocks noGrp="1"/>
          </p:cNvSpPr>
          <p:nvPr>
            <p:ph type="dt" sz="half" idx="18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2167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88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1094" y="2403121"/>
            <a:ext cx="3709342" cy="6593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259992">
              <a:defRPr sz="4622"/>
            </a:lvl2pPr>
            <a:lvl3pPr marL="519984">
              <a:defRPr sz="3033"/>
            </a:lvl3pPr>
            <a:lvl4pPr marL="779976"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44416" y="2403122"/>
            <a:ext cx="2610828" cy="31044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044417" y="5865600"/>
            <a:ext cx="2610827" cy="31044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49383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26042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1095" y="2403121"/>
            <a:ext cx="3709341" cy="6593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259992">
              <a:defRPr sz="4622"/>
            </a:lvl2pPr>
            <a:lvl3pPr marL="519984">
              <a:defRPr sz="3033"/>
            </a:lvl3pPr>
            <a:lvl4pPr marL="779976"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44416" y="2403122"/>
            <a:ext cx="1238870" cy="31044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416372" y="2403122"/>
            <a:ext cx="1238871" cy="31044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4044417" y="5863741"/>
            <a:ext cx="2610827" cy="31044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49383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49628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46671" y="2403122"/>
            <a:ext cx="3708573" cy="6593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259992">
              <a:defRPr sz="4622"/>
            </a:lvl2pPr>
            <a:lvl3pPr marL="519984">
              <a:defRPr sz="3033"/>
            </a:lvl3pPr>
            <a:lvl4pPr marL="779976"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1864" y="2403123"/>
            <a:ext cx="2610828" cy="6560434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5" y="457600"/>
            <a:ext cx="5350057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3796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864" y="2403124"/>
            <a:ext cx="3163012" cy="6560433"/>
          </a:xfrm>
          <a:prstGeom prst="rect">
            <a:avLst/>
          </a:prstGeom>
        </p:spPr>
        <p:txBody>
          <a:bodyPr/>
          <a:lstStyle>
            <a:lvl1pPr marL="0" marR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3" hasCustomPrompt="1"/>
          </p:nvPr>
        </p:nvSpPr>
        <p:spPr>
          <a:xfrm>
            <a:off x="3495990" y="2403124"/>
            <a:ext cx="3159254" cy="6560434"/>
          </a:xfrm>
          <a:prstGeom prst="rect">
            <a:avLst/>
          </a:prstGeom>
        </p:spPr>
        <p:txBody>
          <a:bodyPr/>
          <a:lstStyle>
            <a:lvl1pPr marL="0" marR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/>
            </a:pPr>
            <a:r>
              <a:rPr lang="en-GB" noProof="0" dirty="0"/>
              <a:t>Use TAB and SHIFT+TAB to jump between text- and bullet-levels. Click ENTER and TAB for next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6" hasCustomPrompt="1"/>
          </p:nvPr>
        </p:nvSpPr>
        <p:spPr>
          <a:xfrm>
            <a:off x="201865" y="457600"/>
            <a:ext cx="5347937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19139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31826" y="2403121"/>
            <a:ext cx="4520096" cy="6565019"/>
          </a:xfrm>
        </p:spPr>
        <p:txBody>
          <a:bodyPr/>
          <a:lstStyle>
            <a:lvl1pPr>
              <a:defRPr/>
            </a:lvl1pPr>
            <a:lvl2pPr marL="259992" indent="-259992" algn="r">
              <a:buFont typeface="Arial" panose="020B0604020202020204" pitchFamily="34" charset="0"/>
              <a:buChar char="​"/>
              <a:defRPr sz="2889" b="0" i="0"/>
            </a:lvl2pPr>
          </a:lstStyle>
          <a:p>
            <a:pPr lvl="0"/>
            <a:r>
              <a:rPr lang="en-GB" dirty="0"/>
              <a:t>Click to add Quotation text, click ENTER and then TAB to insert name of source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2" name="Quotation"/>
          <p:cNvGrpSpPr/>
          <p:nvPr userDrawn="1"/>
        </p:nvGrpSpPr>
        <p:grpSpPr>
          <a:xfrm>
            <a:off x="204246" y="2444465"/>
            <a:ext cx="695988" cy="1520336"/>
            <a:chOff x="363009" y="1692322"/>
            <a:chExt cx="1236990" cy="1052540"/>
          </a:xfrm>
        </p:grpSpPr>
        <p:sp>
          <p:nvSpPr>
            <p:cNvPr id="9" name="Trapezoid 8"/>
            <p:cNvSpPr/>
            <p:nvPr userDrawn="1"/>
          </p:nvSpPr>
          <p:spPr bwMode="auto">
            <a:xfrm rot="10800000">
              <a:off x="363009" y="1692322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20759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67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rapezoid 9"/>
            <p:cNvSpPr/>
            <p:nvPr userDrawn="1"/>
          </p:nvSpPr>
          <p:spPr bwMode="auto">
            <a:xfrm rot="10800000">
              <a:off x="1098444" y="1700808"/>
              <a:ext cx="501555" cy="1044054"/>
            </a:xfrm>
            <a:prstGeom prst="trapezoid">
              <a:avLst/>
            </a:prstGeom>
            <a:solidFill>
              <a:srgbClr val="B0B0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20759" rtl="0" eaLnBrk="0" fontAlgn="base" latinLnBrk="0" hangingPunct="0">
                <a:lnSpc>
                  <a:spcPct val="106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67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83153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6075" y="-5200"/>
            <a:ext cx="6862725" cy="99164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3033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864" y="8084321"/>
            <a:ext cx="6453379" cy="1067902"/>
          </a:xfrm>
        </p:spPr>
        <p:txBody>
          <a:bodyPr anchor="b" anchorCtr="0">
            <a:normAutofit/>
          </a:bodyPr>
          <a:lstStyle>
            <a:lvl1pPr>
              <a:defRPr sz="5633" b="0" i="1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95562" y="520000"/>
            <a:ext cx="668424" cy="58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44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47113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-6075" y="-5200"/>
            <a:ext cx="6862725" cy="9916400"/>
          </a:xfrm>
        </p:spPr>
        <p:txBody>
          <a:bodyPr tIns="900000" anchor="ctr" anchorCtr="0">
            <a:normAutofit/>
          </a:bodyPr>
          <a:lstStyle>
            <a:lvl1pPr marL="0" indent="0" algn="ctr">
              <a:buFontTx/>
              <a:buNone/>
              <a:defRPr sz="3033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95562" y="520000"/>
            <a:ext cx="668424" cy="582400"/>
          </a:xfrm>
          <a:blipFill>
            <a:blip r:embed="rId2" r:link="rId3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44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09269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858000" cy="9906000"/>
          </a:xfrm>
          <a:noFill/>
        </p:spPr>
        <p:txBody>
          <a:bodyPr lIns="6444000" tIns="0" anchor="ctr" anchorCtr="0">
            <a:normAutofit/>
          </a:bodyPr>
          <a:lstStyle>
            <a:lvl1pPr marL="0" indent="0" algn="l">
              <a:buFontTx/>
              <a:buNone/>
              <a:defRPr sz="3033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1864" y="2403122"/>
            <a:ext cx="3160146" cy="6675861"/>
          </a:xfr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Char char="​"/>
              <a:defRPr sz="4622"/>
            </a:lvl1pPr>
            <a:lvl2pPr marL="259992">
              <a:defRPr sz="4622"/>
            </a:lvl2pPr>
            <a:lvl3pPr marL="519984">
              <a:defRPr sz="3033"/>
            </a:lvl3pPr>
            <a:lvl4pPr marL="779976"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_DateCustomA" hidden="1"/>
          <p:cNvSpPr>
            <a:spLocks noGrp="1"/>
          </p:cNvSpPr>
          <p:nvPr>
            <p:ph type="dt" sz="half" idx="26"/>
          </p:nvPr>
        </p:nvSpPr>
        <p:spPr>
          <a:xfrm>
            <a:off x="477086" y="9188400"/>
            <a:ext cx="1237862" cy="347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95562" y="520000"/>
            <a:ext cx="668424" cy="582400"/>
          </a:xfrm>
          <a:blipFill>
            <a:blip r:embed="rId2"/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44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98037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864" y="1738522"/>
            <a:ext cx="5355635" cy="10321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3033" i="0"/>
            </a:lvl1pPr>
            <a:lvl2pPr marL="259992">
              <a:lnSpc>
                <a:spcPct val="100000"/>
              </a:lnSpc>
              <a:defRPr sz="3033"/>
            </a:lvl2pPr>
            <a:lvl3pPr marL="519984">
              <a:lnSpc>
                <a:spcPct val="100000"/>
              </a:lnSpc>
              <a:defRPr sz="2600"/>
            </a:lvl3pPr>
            <a:lvl4pPr marL="779976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01864" y="3040594"/>
            <a:ext cx="2066038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201864" y="6167050"/>
            <a:ext cx="2066038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2398245" y="3040594"/>
            <a:ext cx="2066038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398246" y="6167050"/>
            <a:ext cx="2066444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593735" y="3040594"/>
            <a:ext cx="2066038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4593736" y="6167050"/>
            <a:ext cx="2066444" cy="2796507"/>
          </a:xfrm>
          <a:solidFill>
            <a:schemeClr val="accent3"/>
          </a:solidFill>
        </p:spPr>
        <p:txBody>
          <a:bodyPr tIns="1620000" bIns="144000" anchor="ctr" anchorCtr="0">
            <a:normAutofit/>
          </a:bodyPr>
          <a:lstStyle>
            <a:lvl1pPr marL="0" indent="0" algn="ctr">
              <a:buFontTx/>
              <a:buNone/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01863" y="3040594"/>
            <a:ext cx="2066038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01864" y="6167051"/>
            <a:ext cx="2066038" cy="560258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022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398245" y="3040594"/>
            <a:ext cx="2066444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397353" y="6167051"/>
            <a:ext cx="2067337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592843" y="3040594"/>
            <a:ext cx="2066930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93735" y="6167051"/>
            <a:ext cx="2066445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5537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01811" y="3040592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01810" y="6167923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2398599" y="3044549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2398599" y="6171879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4593683" y="3040592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593682" y="6167923"/>
            <a:ext cx="2066090" cy="2796507"/>
          </a:xfrm>
          <a:solidFill>
            <a:schemeClr val="accent3"/>
          </a:solidFill>
        </p:spPr>
        <p:txBody>
          <a:bodyPr tIns="1044000" anchor="ctr" anchorCtr="0"/>
          <a:lstStyle>
            <a:lvl1pPr algn="ctr">
              <a:defRPr sz="2022" b="1" i="0"/>
            </a:lvl1pPr>
          </a:lstStyle>
          <a:p>
            <a:r>
              <a:rPr lang="en-GB" dirty="0"/>
              <a:t>Add photo via “Insert” tab </a:t>
            </a:r>
            <a:br>
              <a:rPr lang="en-GB" dirty="0"/>
            </a:br>
            <a:r>
              <a:rPr lang="en-GB" dirty="0"/>
              <a:t>and “Pictures” button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864" y="1738522"/>
            <a:ext cx="5355635" cy="10321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SzPct val="100000"/>
              <a:buFont typeface="Arial" panose="020B0604020202020204" pitchFamily="34" charset="0"/>
              <a:buChar char="​"/>
              <a:defRPr sz="3033" i="0"/>
            </a:lvl1pPr>
            <a:lvl2pPr marL="259992">
              <a:lnSpc>
                <a:spcPct val="100000"/>
              </a:lnSpc>
              <a:defRPr sz="3033"/>
            </a:lvl2pPr>
            <a:lvl3pPr marL="519984">
              <a:lnSpc>
                <a:spcPct val="100000"/>
              </a:lnSpc>
              <a:defRPr sz="2600"/>
            </a:lvl3pPr>
            <a:lvl4pPr marL="779976"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01863" y="3040594"/>
            <a:ext cx="2066038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01864" y="6167051"/>
            <a:ext cx="2066038" cy="560258"/>
          </a:xfrm>
        </p:spPr>
        <p:txBody>
          <a:bodyPr lIns="90000" tIns="90000" rIns="36000" anchor="t" anchorCtr="0">
            <a:normAutofit/>
          </a:bodyPr>
          <a:lstStyle>
            <a:lvl1pPr marL="0" marR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2022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398245" y="3040594"/>
            <a:ext cx="2066444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397353" y="6167051"/>
            <a:ext cx="2067337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592843" y="3040594"/>
            <a:ext cx="2066930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93735" y="6167051"/>
            <a:ext cx="2066445" cy="560258"/>
          </a:xfrm>
        </p:spPr>
        <p:txBody>
          <a:bodyPr lIns="90000" tIns="90000" rIns="3600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22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_DateCustomA" hidden="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59631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upto 11 subje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Agenda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5635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201864" y="2403121"/>
            <a:ext cx="5355635" cy="6565019"/>
          </a:xfrm>
        </p:spPr>
        <p:txBody>
          <a:bodyPr/>
          <a:lstStyle>
            <a:lvl1pPr>
              <a:defRPr sz="3467" baseline="0">
                <a:solidFill>
                  <a:srgbClr val="B0B0B0"/>
                </a:solidFill>
              </a:defRPr>
            </a:lvl1pPr>
            <a:lvl2pPr>
              <a:defRPr sz="3467">
                <a:solidFill>
                  <a:srgbClr val="B0B0B0"/>
                </a:solidFill>
              </a:defRPr>
            </a:lvl2pPr>
            <a:lvl3pPr>
              <a:defRPr sz="2889">
                <a:solidFill>
                  <a:srgbClr val="B0B0B0"/>
                </a:solidFill>
              </a:defRPr>
            </a:lvl3pPr>
            <a:lvl4pPr>
              <a:defRPr sz="2311">
                <a:solidFill>
                  <a:srgbClr val="B0B0B0"/>
                </a:solidFill>
              </a:defRPr>
            </a:lvl4pPr>
            <a:lvl5pPr>
              <a:defRPr sz="2022">
                <a:solidFill>
                  <a:srgbClr val="B0B0B0"/>
                </a:solidFill>
              </a:defRPr>
            </a:lvl5pPr>
          </a:lstStyle>
          <a:p>
            <a:pPr lvl="0"/>
            <a:r>
              <a:rPr lang="en-GB" dirty="0"/>
              <a:t>Click to table icon to insert a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338900" y="8488111"/>
            <a:ext cx="303863" cy="465812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000" tIns="104000" rIns="104000" bIns="10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759" rtl="0" eaLnBrk="0" fontAlgn="base" latinLnBrk="0" hangingPunct="0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6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399673" y="8040717"/>
            <a:ext cx="364636" cy="447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6000"/>
              </a:lnSpc>
              <a:spcBef>
                <a:spcPts val="0"/>
              </a:spcBef>
            </a:pPr>
            <a:r>
              <a:rPr lang="en-GB" sz="867" dirty="0">
                <a:latin typeface="+mn-lt"/>
              </a:rPr>
              <a:t>Light grey, use eyedropper to</a:t>
            </a:r>
            <a:r>
              <a:rPr lang="en-GB" sz="867" baseline="0" dirty="0">
                <a:latin typeface="+mn-lt"/>
              </a:rPr>
              <a:t> change text colour</a:t>
            </a:r>
            <a:endParaRPr lang="en-GB" sz="867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005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49383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26132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10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1" y="0"/>
            <a:ext cx="6858435" cy="9906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973" tIns="103973" rIns="103973" bIns="1039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42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92"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92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92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31" name="Picture Printeres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2" y="9054571"/>
            <a:ext cx="147863" cy="372438"/>
          </a:xfrm>
          <a:prstGeom prst="rect">
            <a:avLst/>
          </a:prstGeom>
        </p:spPr>
      </p:pic>
      <p:sp>
        <p:nvSpPr>
          <p:cNvPr id="40" name="Text Placeholder Printerest"/>
          <p:cNvSpPr>
            <a:spLocks noGrp="1"/>
          </p:cNvSpPr>
          <p:nvPr>
            <p:ph type="body" sz="quarter" idx="32" hasCustomPrompt="1"/>
          </p:nvPr>
        </p:nvSpPr>
        <p:spPr>
          <a:xfrm>
            <a:off x="5363281" y="9058790"/>
            <a:ext cx="1293953" cy="364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2022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pinterest.com/VELUXGroup/</a:t>
            </a:r>
          </a:p>
        </p:txBody>
      </p:sp>
      <p:pic>
        <p:nvPicPr>
          <p:cNvPr id="18" name="Picture Linked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2" y="8509363"/>
            <a:ext cx="148500" cy="381333"/>
          </a:xfrm>
          <a:prstGeom prst="rect">
            <a:avLst/>
          </a:prstGeom>
        </p:spPr>
      </p:pic>
      <p:sp>
        <p:nvSpPr>
          <p:cNvPr id="39" name="Text Placeholder Linkedin"/>
          <p:cNvSpPr>
            <a:spLocks noGrp="1"/>
          </p:cNvSpPr>
          <p:nvPr>
            <p:ph type="body" sz="quarter" idx="31" hasCustomPrompt="1"/>
          </p:nvPr>
        </p:nvSpPr>
        <p:spPr>
          <a:xfrm>
            <a:off x="5363282" y="8514692"/>
            <a:ext cx="1295738" cy="364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2022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linkedin.com/company/VELUX</a:t>
            </a:r>
          </a:p>
        </p:txBody>
      </p:sp>
      <p:pic>
        <p:nvPicPr>
          <p:cNvPr id="20" name="Picture YouTub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2" y="7964151"/>
            <a:ext cx="148500" cy="381333"/>
          </a:xfrm>
          <a:prstGeom prst="rect">
            <a:avLst/>
          </a:prstGeom>
        </p:spPr>
      </p:pic>
      <p:sp>
        <p:nvSpPr>
          <p:cNvPr id="38" name="Text Placeholder YouTube"/>
          <p:cNvSpPr>
            <a:spLocks noGrp="1"/>
          </p:cNvSpPr>
          <p:nvPr>
            <p:ph type="body" sz="quarter" idx="30" hasCustomPrompt="1"/>
          </p:nvPr>
        </p:nvSpPr>
        <p:spPr>
          <a:xfrm>
            <a:off x="5363281" y="7970593"/>
            <a:ext cx="1293953" cy="364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2022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youtube.com/user/VELUX</a:t>
            </a:r>
          </a:p>
        </p:txBody>
      </p:sp>
      <p:pic>
        <p:nvPicPr>
          <p:cNvPr id="17" name="Picture Faceboo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2" y="7418940"/>
            <a:ext cx="148500" cy="381333"/>
          </a:xfrm>
          <a:prstGeom prst="rect">
            <a:avLst/>
          </a:prstGeom>
        </p:spPr>
      </p:pic>
      <p:sp>
        <p:nvSpPr>
          <p:cNvPr id="37" name="Text Placeholder Facebook"/>
          <p:cNvSpPr>
            <a:spLocks noGrp="1"/>
          </p:cNvSpPr>
          <p:nvPr>
            <p:ph type="body" sz="quarter" idx="29" hasCustomPrompt="1"/>
          </p:nvPr>
        </p:nvSpPr>
        <p:spPr>
          <a:xfrm>
            <a:off x="5363281" y="7426494"/>
            <a:ext cx="1293953" cy="364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2022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facebook.com/VELUX</a:t>
            </a:r>
          </a:p>
        </p:txBody>
      </p:sp>
      <p:pic>
        <p:nvPicPr>
          <p:cNvPr id="19" name="Picture Twitte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2" y="6873729"/>
            <a:ext cx="148500" cy="381333"/>
          </a:xfrm>
          <a:prstGeom prst="rect">
            <a:avLst/>
          </a:prstGeom>
        </p:spPr>
      </p:pic>
      <p:sp>
        <p:nvSpPr>
          <p:cNvPr id="35" name="Text Placeholder Twitter"/>
          <p:cNvSpPr>
            <a:spLocks noGrp="1"/>
          </p:cNvSpPr>
          <p:nvPr>
            <p:ph type="body" sz="quarter" idx="28" hasCustomPrompt="1"/>
          </p:nvPr>
        </p:nvSpPr>
        <p:spPr>
          <a:xfrm>
            <a:off x="5363281" y="6882395"/>
            <a:ext cx="1293953" cy="364000"/>
          </a:xfrm>
        </p:spPr>
        <p:txBody>
          <a:bodyPr anchor="ctr" anchorCtr="0"/>
          <a:lstStyle>
            <a:lvl1pPr marL="0" indent="0">
              <a:lnSpc>
                <a:spcPct val="106000"/>
              </a:lnSpc>
              <a:spcBef>
                <a:spcPts val="0"/>
              </a:spcBef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GB" sz="2022" b="0" i="0" cap="none" baseline="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twitter.com/VELUX</a:t>
            </a:r>
          </a:p>
        </p:txBody>
      </p:sp>
      <p:sp>
        <p:nvSpPr>
          <p:cNvPr id="26" name="Text Placeholder name"/>
          <p:cNvSpPr>
            <a:spLocks noGrp="1"/>
          </p:cNvSpPr>
          <p:nvPr>
            <p:ph type="body" sz="quarter" idx="23" hasCustomPrompt="1"/>
          </p:nvPr>
        </p:nvSpPr>
        <p:spPr>
          <a:xfrm>
            <a:off x="206025" y="8082299"/>
            <a:ext cx="1970838" cy="292085"/>
          </a:xfrm>
        </p:spPr>
        <p:txBody>
          <a:bodyPr anchor="t" anchorCtr="0"/>
          <a:lstStyle>
            <a:lvl1pPr marL="0" indent="0"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022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name</a:t>
            </a:r>
            <a:r>
              <a:rPr lang="en-GB" sz="2022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27" name="LAN_Contact"/>
          <p:cNvSpPr txBox="1"/>
          <p:nvPr userDrawn="1"/>
        </p:nvSpPr>
        <p:spPr>
          <a:xfrm>
            <a:off x="206026" y="7722759"/>
            <a:ext cx="1033134" cy="622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22" b="1" cap="all" baseline="0" dirty="0">
                <a:solidFill>
                  <a:schemeClr val="bg1"/>
                </a:solidFill>
                <a:latin typeface="+mj-lt"/>
              </a:rPr>
              <a:t>Contact info</a:t>
            </a:r>
          </a:p>
        </p:txBody>
      </p:sp>
      <p:sp>
        <p:nvSpPr>
          <p:cNvPr id="28" name="Text Placeholder email"/>
          <p:cNvSpPr>
            <a:spLocks noGrp="1"/>
          </p:cNvSpPr>
          <p:nvPr>
            <p:ph type="body" sz="quarter" idx="24" hasCustomPrompt="1"/>
          </p:nvPr>
        </p:nvSpPr>
        <p:spPr>
          <a:xfrm>
            <a:off x="206026" y="8422726"/>
            <a:ext cx="1970838" cy="292085"/>
          </a:xfrm>
        </p:spPr>
        <p:txBody>
          <a:bodyPr anchor="t" anchorCtr="0"/>
          <a:lstStyle>
            <a:lvl1pPr marL="0" indent="0"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022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email@VELUX.com</a:t>
            </a:r>
            <a:r>
              <a:rPr lang="en-GB" sz="2022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29" name="Text Placeholder company"/>
          <p:cNvSpPr>
            <a:spLocks noGrp="1"/>
          </p:cNvSpPr>
          <p:nvPr>
            <p:ph type="body" sz="quarter" idx="25" hasCustomPrompt="1"/>
          </p:nvPr>
        </p:nvSpPr>
        <p:spPr>
          <a:xfrm>
            <a:off x="206026" y="8763152"/>
            <a:ext cx="1970838" cy="292085"/>
          </a:xfrm>
        </p:spPr>
        <p:txBody>
          <a:bodyPr anchor="t" anchorCtr="0"/>
          <a:lstStyle>
            <a:lvl1pPr marL="0" indent="0"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022" dirty="0">
                <a:solidFill>
                  <a:schemeClr val="bg1"/>
                </a:solidFill>
                <a:latin typeface="+mn-lt"/>
              </a:rPr>
              <a:t>[a</a:t>
            </a:r>
            <a:r>
              <a:rPr lang="en-GB" dirty="0"/>
              <a:t>dd VELUX company</a:t>
            </a:r>
            <a:r>
              <a:rPr lang="en-GB" sz="2022" dirty="0">
                <a:solidFill>
                  <a:schemeClr val="bg1"/>
                </a:solidFill>
                <a:latin typeface="+mn-lt"/>
              </a:rPr>
              <a:t>]</a:t>
            </a:r>
            <a:endParaRPr lang="en-GB" dirty="0"/>
          </a:p>
        </p:txBody>
      </p:sp>
      <p:sp>
        <p:nvSpPr>
          <p:cNvPr id="30" name="Text Placeholder website"/>
          <p:cNvSpPr>
            <a:spLocks noGrp="1"/>
          </p:cNvSpPr>
          <p:nvPr>
            <p:ph type="body" sz="quarter" idx="26" hasCustomPrompt="1"/>
          </p:nvPr>
        </p:nvSpPr>
        <p:spPr>
          <a:xfrm>
            <a:off x="206026" y="9103576"/>
            <a:ext cx="1970838" cy="292085"/>
          </a:xfrm>
        </p:spPr>
        <p:txBody>
          <a:bodyPr anchor="t" anchorCtr="0"/>
          <a:lstStyle>
            <a:lvl1pPr marL="0" indent="0">
              <a:buFontTx/>
              <a:buNone/>
              <a:defRPr sz="2022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2022" noProof="1">
                <a:solidFill>
                  <a:schemeClr val="bg1"/>
                </a:solidFill>
                <a:latin typeface="+mn-lt"/>
              </a:rPr>
              <a:t>[a</a:t>
            </a:r>
            <a:r>
              <a:rPr lang="en-GB" noProof="1"/>
              <a:t>dd VELUX website</a:t>
            </a:r>
            <a:r>
              <a:rPr lang="en-GB" sz="2022" noProof="1">
                <a:solidFill>
                  <a:schemeClr val="bg1"/>
                </a:solidFill>
                <a:latin typeface="+mn-lt"/>
              </a:rPr>
              <a:t>]</a:t>
            </a:r>
            <a:endParaRPr lang="en-GB" noProof="1"/>
          </a:p>
        </p:txBody>
      </p:sp>
      <p:sp>
        <p:nvSpPr>
          <p:cNvPr id="36" name="LAN_Find"/>
          <p:cNvSpPr txBox="1"/>
          <p:nvPr userDrawn="1"/>
        </p:nvSpPr>
        <p:spPr>
          <a:xfrm>
            <a:off x="5159182" y="6426841"/>
            <a:ext cx="1033134" cy="622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22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find us here</a:t>
            </a:r>
          </a:p>
        </p:txBody>
      </p:sp>
      <p:pic>
        <p:nvPicPr>
          <p:cNvPr id="24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2" y="518233"/>
            <a:ext cx="669153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6858436" cy="9906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000" tIns="104000" rIns="104000" bIns="10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87" y="6427801"/>
            <a:ext cx="5355635" cy="26916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2" y="518233"/>
            <a:ext cx="669153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7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6858436" cy="9906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000" tIns="104000" rIns="104000" bIns="10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87" y="6427200"/>
            <a:ext cx="5355635" cy="26916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2" y="518233"/>
            <a:ext cx="669153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6858436" cy="990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000" tIns="104000" rIns="104000" bIns="10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 hidden="1"/>
          <p:cNvSpPr>
            <a:spLocks noGrp="1"/>
          </p:cNvSpPr>
          <p:nvPr>
            <p:ph type="ftr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87" y="6427200"/>
            <a:ext cx="5355635" cy="26916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2" y="518233"/>
            <a:ext cx="669153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249x3"/>
          <p:cNvSpPr/>
          <p:nvPr userDrawn="1"/>
        </p:nvSpPr>
        <p:spPr bwMode="auto">
          <a:xfrm>
            <a:off x="0" y="0"/>
            <a:ext cx="6858436" cy="9906000"/>
          </a:xfrm>
          <a:prstGeom prst="rect">
            <a:avLst/>
          </a:prstGeom>
          <a:solidFill>
            <a:srgbClr val="B0B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000" tIns="104000" rIns="104000" bIns="10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2075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luxForOffice" panose="02000506030000020004" pitchFamily="2" charset="0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B0B0B0"/>
                </a:solidFill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87" y="6427200"/>
            <a:ext cx="5355635" cy="26916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2" y="518233"/>
            <a:ext cx="669153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7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>
            <a:spLocks/>
          </p:cNvSpPr>
          <p:nvPr userDrawn="1"/>
        </p:nvSpPr>
        <p:spPr bwMode="gray">
          <a:xfrm>
            <a:off x="201966" y="1550171"/>
            <a:ext cx="1777069" cy="141659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Fonts</a:t>
            </a:r>
            <a:r>
              <a:rPr lang="en-GB" sz="1589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used in the template</a:t>
            </a:r>
            <a:endParaRPr lang="en-GB" sz="1589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is </a:t>
            </a:r>
            <a:r>
              <a:rPr lang="en-GB" sz="1589" b="1" i="1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589" b="1" i="1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Bold CAPS </a:t>
            </a: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589" i="0" cap="non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</a:t>
            </a:r>
            <a:r>
              <a:rPr lang="en-GB" sz="1589" i="0" cap="all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Regular CAPS</a:t>
            </a: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body text is in Velux ForOffice Light</a:t>
            </a: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Recommended body text size:</a:t>
            </a:r>
            <a:r>
              <a:rPr lang="en-GB" sz="1589" b="1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12-32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endParaRPr lang="en-GB" sz="1589" b="1" i="1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font type using the following commands: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r>
              <a:rPr lang="en-GB" sz="1589" b="0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Regular (default type)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Light: italic command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r>
              <a:rPr lang="en-GB" sz="1589" b="1" i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Bold: bold command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VELUXforOffice Black: bold + italic commands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endParaRPr lang="en-GB" sz="1589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levels. </a:t>
            </a:r>
            <a:b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</a:t>
            </a:r>
            <a:b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the next level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fontAlgn="auto" hangingPunct="1">
              <a:spcBef>
                <a:spcPts val="0"/>
              </a:spcBef>
              <a:spcAft>
                <a:spcPts val="433"/>
              </a:spcAft>
              <a:buFont typeface="+mj-lt"/>
              <a:buNone/>
              <a:defRPr/>
            </a:pPr>
            <a:endParaRPr lang="en-GB" sz="1589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eaLnBrk="1" fontAlgn="auto" hangingPunct="1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</a:t>
            </a:r>
            <a:b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from the "drop down" menu 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201864" y="527406"/>
            <a:ext cx="6337347" cy="8877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21" b="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en-GB" sz="4621" b="0" i="1" baseline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en-GB" sz="4621" b="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4593736" y="1577668"/>
            <a:ext cx="2035954" cy="99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07947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67"/>
              </a:spcAft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footer, slide number, date</a:t>
            </a:r>
          </a:p>
          <a:p>
            <a:pPr marL="0" marR="0" indent="0" algn="l" defTabSz="1320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r>
              <a:rPr lang="en-GB" sz="1589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all the </a:t>
            </a:r>
            <a:br>
              <a:rPr lang="en-GB" sz="1589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1589" b="0" i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corrections with you</a:t>
            </a:r>
          </a:p>
          <a:p>
            <a:pPr eaLnBrk="1" hangingPunct="1">
              <a:spcBef>
                <a:spcPts val="0"/>
              </a:spcBef>
              <a:spcAft>
                <a:spcPts val="867"/>
              </a:spcAft>
              <a:defRPr/>
            </a:pPr>
            <a:r>
              <a:rPr lang="en-GB" altLang="da-DK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1589" i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867"/>
              </a:spcAft>
              <a:defRPr/>
            </a:pPr>
            <a:r>
              <a:rPr lang="en-GB" altLang="da-DK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Clickon</a:t>
            </a:r>
            <a:r>
              <a:rPr lang="en-GB" altLang="da-DK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Bef>
                <a:spcPts val="0"/>
              </a:spcBef>
              <a:spcAft>
                <a:spcPts val="867"/>
              </a:spcAft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b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1589" b="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only used on one slide</a:t>
            </a:r>
          </a:p>
          <a:p>
            <a:pPr eaLnBrk="1" hangingPunct="1">
              <a:spcAft>
                <a:spcPts val="867"/>
              </a:spcAft>
              <a:defRPr/>
            </a:pPr>
            <a:endParaRPr lang="en-GB" sz="1589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32075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view drawing guides</a:t>
            </a:r>
          </a:p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View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tab, set tick mark next to </a:t>
            </a: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Guides</a:t>
            </a:r>
          </a:p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589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4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 Alt + F9 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for quick viewing of guides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589" b="0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4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Manual guides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4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Make manual guides, right-click on the page choose </a:t>
            </a:r>
            <a:b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Grid and Guides – Add xxx Guide 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they will then </a:t>
            </a:r>
            <a:b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appear on all </a:t>
            </a:r>
            <a:b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your slides</a:t>
            </a:r>
          </a:p>
          <a:p>
            <a:pPr eaLnBrk="1" hangingPunct="1">
              <a:spcAft>
                <a:spcPts val="867"/>
              </a:spcAft>
              <a:defRPr/>
            </a:pPr>
            <a:endParaRPr lang="en-GB" sz="1589" b="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398247" y="1550171"/>
            <a:ext cx="1444044" cy="1217185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867"/>
              </a:spcAft>
              <a:buFont typeface="+mj-lt"/>
              <a:buNone/>
              <a:defRPr/>
            </a:pP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</a:t>
            </a:r>
            <a:b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589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</a:t>
            </a:r>
            <a:r>
              <a:rPr lang="en-GB" sz="1589" i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choose </a:t>
            </a:r>
            <a:r>
              <a:rPr lang="en-GB" sz="1589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endParaRPr lang="en-GB" sz="1589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Crop </a:t>
            </a: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to change size or focus</a:t>
            </a:r>
            <a:b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</a:br>
            <a:r>
              <a:rPr kumimoji="0" lang="en-GB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of the picture</a:t>
            </a:r>
            <a:endParaRPr kumimoji="0" lang="en-GB" sz="1589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If you want to scale the picture, hold </a:t>
            </a: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SHIFT-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key down while dragging the corners of the picture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Hint: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If you delete the picture and  insert a new one, the picture may lie in front of the text or graphic, if this happens, select the picture, right-click and choose </a:t>
            </a: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33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589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2075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slide</a:t>
            </a:r>
          </a:p>
          <a:p>
            <a:pPr marL="0" marR="0" lvl="0" indent="0" algn="l" defTabSz="1320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1.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 Click the </a:t>
            </a: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Home tab</a:t>
            </a:r>
            <a:endParaRPr kumimoji="0" lang="en-GB" altLang="da-DK" sz="1589" b="0" i="1" u="none" strike="sng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20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47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GB" altLang="da-DK" sz="1589" b="1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Reset </a:t>
            </a:r>
            <a:r>
              <a:rPr kumimoji="0" lang="en-GB" altLang="da-DK" sz="1589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luxForOffice"/>
                <a:ea typeface="+mn-ea"/>
                <a:cs typeface="Arial" panose="020B0604020202020204" pitchFamily="34" charset="0"/>
              </a:rPr>
              <a:t>menu to reset position, size and formatting of the slide placeholders to their default settings</a:t>
            </a:r>
          </a:p>
          <a:p>
            <a:pPr marL="0" marR="0" lvl="0" indent="0" algn="l" defTabSz="13207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67"/>
              </a:spcAft>
              <a:buClrTx/>
              <a:buSzTx/>
              <a:buFontTx/>
              <a:buNone/>
              <a:tabLst/>
              <a:defRPr/>
            </a:pPr>
            <a:endParaRPr kumimoji="0" lang="en-GB" altLang="da-DK" sz="1589" b="1" i="1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luxForOffice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47"/>
              </a:spcAft>
              <a:buFont typeface="+mj-lt"/>
              <a:buNone/>
              <a:defRPr/>
            </a:pPr>
            <a:endParaRPr lang="en-GB" sz="1589" b="1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3738" y="2977574"/>
            <a:ext cx="189788" cy="46468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266723"/>
            <a:ext cx="266734" cy="5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45" tIns="66023" rIns="132045" bIns="6602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600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266723"/>
            <a:ext cx="266734" cy="5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45" tIns="66023" rIns="132045" bIns="6602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5777" y="2014317"/>
            <a:ext cx="147460" cy="369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738" y="6570929"/>
            <a:ext cx="277004" cy="289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85289" y="7622012"/>
            <a:ext cx="182680" cy="83523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/>
          <a:srcRect l="36944" r="2272" b="69429"/>
          <a:stretch/>
        </p:blipFill>
        <p:spPr>
          <a:xfrm>
            <a:off x="1682042" y="8508132"/>
            <a:ext cx="333770" cy="277638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70039" y="6590480"/>
            <a:ext cx="308997" cy="41199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68649" y="3679947"/>
            <a:ext cx="202328" cy="484335"/>
          </a:xfrm>
          <a:prstGeom prst="rect">
            <a:avLst/>
          </a:prstGeom>
        </p:spPr>
      </p:pic>
      <p:pic>
        <p:nvPicPr>
          <p:cNvPr id="2050" name="Picture 2" descr="C:\Users\taw\AppData\Local\Temp\SNAGHTMLaf298051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61" y="7042633"/>
            <a:ext cx="1096201" cy="19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LD_Presentation" hidden="1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74032" y="4753950"/>
            <a:ext cx="278644" cy="453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07213" y="4154117"/>
            <a:ext cx="160756" cy="426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2060" y="3819620"/>
            <a:ext cx="160756" cy="3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1864" y="3040594"/>
            <a:ext cx="5355635" cy="1628081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633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744977"/>
            <a:ext cx="5355635" cy="1608256"/>
          </a:xfrm>
        </p:spPr>
        <p:txBody>
          <a:bodyPr anchor="t" anchorCtr="0"/>
          <a:lstStyle>
            <a:lvl1pPr marL="0" indent="0" algn="l">
              <a:buNone/>
              <a:defRPr sz="4622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9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2"/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6858000" cy="9906000"/>
          </a:xfrm>
          <a:solidFill>
            <a:schemeClr val="bg1"/>
          </a:solidFill>
        </p:spPr>
        <p:txBody>
          <a:bodyPr tIns="2844000" anchor="ctr" anchorCtr="0">
            <a:normAutofit/>
          </a:bodyPr>
          <a:lstStyle>
            <a:lvl1pPr marL="0" marR="0" indent="0" algn="ctr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3033"/>
            </a:lvl1pPr>
          </a:lstStyle>
          <a:p>
            <a:pPr marL="0" marR="0" lvl="0" indent="0" algn="ctr" defTabSz="13207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GB" dirty="0"/>
              <a:t>Click here and insert media via ribbon Insert - Video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1864" y="3040594"/>
            <a:ext cx="5355635" cy="1628081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5633" b="0" i="0"/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744977"/>
            <a:ext cx="5355635" cy="1608256"/>
          </a:xfrm>
        </p:spPr>
        <p:txBody>
          <a:bodyPr anchor="t" anchorCtr="0"/>
          <a:lstStyle>
            <a:lvl1pPr marL="0" indent="0" algn="l">
              <a:buNone/>
              <a:defRPr sz="4622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 dirty="0"/>
              <a:t>Click to add chapter subtitle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95562" y="520000"/>
            <a:ext cx="668424" cy="582400"/>
          </a:xfrm>
          <a:blipFill>
            <a:blip r:embed="rId2"/>
            <a:stretch>
              <a:fillRect/>
            </a:stretch>
          </a:blipFill>
        </p:spPr>
        <p:txBody>
          <a:bodyPr bIns="7200" anchor="t" anchorCtr="0">
            <a:normAutofit/>
          </a:bodyPr>
          <a:lstStyle>
            <a:lvl1pPr marL="0" indent="0">
              <a:buFontTx/>
              <a:buNone/>
              <a:defRPr sz="144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0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864" y="2403122"/>
            <a:ext cx="6455516" cy="6593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baseline="0"/>
            </a:lvl1pPr>
            <a:lvl2pPr marL="259992">
              <a:defRPr sz="4044"/>
            </a:lvl2pPr>
            <a:lvl3pPr marL="519984">
              <a:defRPr sz="3033"/>
            </a:lvl3pPr>
            <a:lvl4pPr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  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201864" y="457600"/>
            <a:ext cx="5348661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197065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402130" y="2403123"/>
            <a:ext cx="4253112" cy="6560434"/>
          </a:xfrm>
        </p:spPr>
        <p:txBody>
          <a:bodyPr/>
          <a:lstStyle>
            <a:lvl1pPr>
              <a:defRPr sz="2889" baseline="0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022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864" y="2403122"/>
            <a:ext cx="2062402" cy="65936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3033"/>
            </a:lvl1pPr>
            <a:lvl2pPr marL="259992">
              <a:defRPr sz="3033" i="1"/>
            </a:lvl2pPr>
            <a:lvl3pPr marL="519984">
              <a:defRPr sz="2600" i="1"/>
            </a:lvl3pPr>
            <a:lvl4pPr marL="779976">
              <a:defRPr sz="2311" i="1"/>
            </a:lvl4pPr>
            <a:lvl5pPr>
              <a:defRPr sz="2022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48661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15119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02553" y="2403122"/>
            <a:ext cx="4253112" cy="6560433"/>
          </a:xfrm>
        </p:spPr>
        <p:txBody>
          <a:bodyPr/>
          <a:lstStyle>
            <a:lvl1pPr>
              <a:defRPr sz="2889" baseline="0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022"/>
            </a:lvl5pPr>
          </a:lstStyle>
          <a:p>
            <a:pPr lvl="0"/>
            <a:r>
              <a:rPr lang="en-GB" dirty="0"/>
              <a:t>Insert picture,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295" y="2403122"/>
            <a:ext cx="2062402" cy="65936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3033"/>
            </a:lvl1pPr>
            <a:lvl2pPr marL="259992">
              <a:defRPr sz="3033" i="1"/>
            </a:lvl2pPr>
            <a:lvl3pPr marL="519984">
              <a:defRPr sz="2600" i="1"/>
            </a:lvl3pPr>
            <a:lvl4pPr marL="779976">
              <a:defRPr sz="2311" i="1"/>
            </a:lvl4pPr>
            <a:lvl5pPr>
              <a:defRPr sz="2022" i="1"/>
            </a:lvl5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5" y="457600"/>
            <a:ext cx="5347937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30515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863" y="2403122"/>
            <a:ext cx="2062403" cy="6593600"/>
          </a:xfrm>
        </p:spPr>
        <p:txBody>
          <a:bodyPr numCol="1" spcCol="237600">
            <a:noAutofit/>
          </a:bodyPr>
          <a:lstStyle>
            <a:lvl1pPr marL="0" indent="0">
              <a:lnSpc>
                <a:spcPct val="90000"/>
              </a:lnSpc>
              <a:buSzPct val="100000"/>
              <a:buFont typeface="Arial" panose="020B0604020202020204" pitchFamily="34" charset="0"/>
              <a:buChar char="​"/>
              <a:defRPr sz="3033"/>
            </a:lvl1pPr>
            <a:lvl2pPr marL="259992">
              <a:defRPr sz="3033" i="1"/>
            </a:lvl2pPr>
            <a:lvl3pPr marL="519984">
              <a:defRPr sz="2600" i="1"/>
            </a:lvl3pPr>
            <a:lvl4pPr marL="779976">
              <a:defRPr sz="2311" i="1"/>
            </a:lvl4pPr>
            <a:lvl5pPr>
              <a:defRPr sz="2022" i="1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397600" y="2403122"/>
            <a:ext cx="2062155" cy="6593600"/>
          </a:xfrm>
        </p:spPr>
        <p:txBody>
          <a:bodyPr/>
          <a:lstStyle>
            <a:lvl1pPr>
              <a:defRPr sz="3033"/>
            </a:lvl1pPr>
            <a:lvl2pPr>
              <a:defRPr sz="3033"/>
            </a:lvl2pPr>
            <a:lvl3pPr>
              <a:defRPr sz="2600"/>
            </a:lvl3pPr>
            <a:lvl4pPr>
              <a:defRPr sz="2311"/>
            </a:lvl4pPr>
            <a:lvl5pPr>
              <a:defRPr sz="2022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142160" y="2403124"/>
            <a:ext cx="1513082" cy="3212553"/>
          </a:xfrm>
        </p:spPr>
        <p:txBody>
          <a:bodyPr tIns="1008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142159" y="5703517"/>
            <a:ext cx="1513083" cy="1370563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1589" i="0" baseline="0"/>
            </a:lvl1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50057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44552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1864" y="2403122"/>
            <a:ext cx="3708572" cy="6593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2pPr marL="259992">
              <a:defRPr sz="4622"/>
            </a:lvl2pPr>
            <a:lvl3pPr marL="519984">
              <a:defRPr sz="3033"/>
            </a:lvl3pPr>
            <a:lvl4pPr marL="779976">
              <a:defRPr sz="2600"/>
            </a:lvl4pPr>
          </a:lstStyle>
          <a:p>
            <a:pPr lvl="0"/>
            <a:r>
              <a:rPr lang="en-GB" noProof="0" dirty="0"/>
              <a:t>Use TAB and SHIFT+TAB to jump between text- and bullet-levels. Click ENTER and TAB for next level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44416" y="2403122"/>
            <a:ext cx="2610828" cy="3104400"/>
          </a:xfrm>
          <a:prstGeom prst="rect">
            <a:avLst/>
          </a:prstGeom>
        </p:spPr>
        <p:txBody>
          <a:bodyPr lIns="0" tIns="900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044417" y="5863741"/>
            <a:ext cx="1238870" cy="31044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5416372" y="5863741"/>
            <a:ext cx="1238871" cy="3104400"/>
          </a:xfrm>
          <a:prstGeom prst="rect">
            <a:avLst/>
          </a:prstGeom>
        </p:spPr>
        <p:txBody>
          <a:bodyPr lIns="0" tIns="1044000" anchor="ctr" anchorCtr="0"/>
          <a:lstStyle>
            <a:lvl1pPr marL="0" indent="0" algn="ctr">
              <a:buFontTx/>
              <a:buNone/>
              <a:defRPr sz="2022"/>
            </a:lvl1pPr>
          </a:lstStyle>
          <a:p>
            <a:r>
              <a:rPr lang="en-GB" dirty="0"/>
              <a:t>Add photo via “Insert” tab and “Pictures” button</a:t>
            </a:r>
          </a:p>
        </p:txBody>
      </p:sp>
      <p:sp>
        <p:nvSpPr>
          <p:cNvPr id="2" name="Date_DateCustomA" hidden="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LD_Presentation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292E62-ABCD-4E1A-9CD4-1F4D24B7AC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864" y="457600"/>
            <a:ext cx="5349383" cy="43624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67" i="0" cap="all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pPr lvl="0"/>
            <a:r>
              <a:rPr lang="en-GB" dirty="0"/>
              <a:t>Insert Agenda point (if needed)</a:t>
            </a:r>
          </a:p>
        </p:txBody>
      </p:sp>
    </p:spTree>
    <p:extLst>
      <p:ext uri="{BB962C8B-B14F-4D97-AF65-F5344CB8AC3E}">
        <p14:creationId xmlns:p14="http://schemas.microsoft.com/office/powerpoint/2010/main" val="28999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425" y="1097200"/>
            <a:ext cx="5354100" cy="6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00" y="2402400"/>
            <a:ext cx="6451650" cy="659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477900" y="9188400"/>
            <a:ext cx="1237275" cy="348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44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LD_Presentation"/>
          <p:cNvSpPr>
            <a:spLocks noGrp="1"/>
          </p:cNvSpPr>
          <p:nvPr>
            <p:ph type="ftr" sz="quarter" idx="3"/>
          </p:nvPr>
        </p:nvSpPr>
        <p:spPr>
          <a:xfrm>
            <a:off x="2397600" y="9188400"/>
            <a:ext cx="4256550" cy="348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44" cap="all" baseline="0">
                <a:solidFill>
                  <a:srgbClr val="B0B0B0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00" y="9188400"/>
            <a:ext cx="275400" cy="348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44">
                <a:solidFill>
                  <a:srgbClr val="B0B0B0"/>
                </a:solidFill>
              </a:defRPr>
            </a:lvl1pPr>
          </a:lstStyle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0" name="Grid x12" hidden="1"/>
          <p:cNvGrpSpPr/>
          <p:nvPr userDrawn="1"/>
        </p:nvGrpSpPr>
        <p:grpSpPr>
          <a:xfrm>
            <a:off x="0" y="0"/>
            <a:ext cx="6858000" cy="780000"/>
            <a:chOff x="0" y="0"/>
            <a:chExt cx="12192000" cy="540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652000" y="0"/>
              <a:ext cx="54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30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42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83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24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65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06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47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88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829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70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711000" y="0"/>
              <a:ext cx="180000" cy="54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60" y="518231"/>
            <a:ext cx="668979" cy="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8" r:id="rId19"/>
    <p:sldLayoutId id="2147483675" r:id="rId20"/>
    <p:sldLayoutId id="2147483676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7" r:id="rId27"/>
  </p:sldLayoutIdLst>
  <p:hf hdr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4622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 typeface="Arial" panose="020B0604020202020204" pitchFamily="34" charset="0"/>
        <a:buChar char="​"/>
        <a:defRPr sz="4044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259992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4044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19984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3033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79976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039968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311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299960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022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1299960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022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99960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022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1299960" indent="-259992" algn="l" defTabSz="1320759" rtl="0" eaLnBrk="1" latinLnBrk="0" hangingPunct="1">
        <a:lnSpc>
          <a:spcPct val="90000"/>
        </a:lnSpc>
        <a:spcBef>
          <a:spcPts val="0"/>
        </a:spcBef>
        <a:spcAft>
          <a:spcPts val="867"/>
        </a:spcAft>
        <a:buFontTx/>
        <a:buBlip>
          <a:blip r:embed="rId30"/>
        </a:buBlip>
        <a:defRPr sz="2022" i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96" userDrawn="1">
          <p15:clr>
            <a:srgbClr val="F26B43"/>
          </p15:clr>
        </p15:guide>
        <p15:guide id="3" orient="horz" pos="690" userDrawn="1">
          <p15:clr>
            <a:srgbClr val="F26B43"/>
          </p15:clr>
        </p15:guide>
        <p15:guide id="4" orient="horz" pos="1106" userDrawn="1">
          <p15:clr>
            <a:srgbClr val="F26B43"/>
          </p15:clr>
        </p15:guide>
        <p15:guide id="5" pos="127" userDrawn="1">
          <p15:clr>
            <a:srgbClr val="F26B43"/>
          </p15:clr>
        </p15:guide>
        <p15:guide id="6" pos="4191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orient="horz" pos="56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8DA26F73-AD56-431C-932A-3F82324E4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864" y="1061989"/>
            <a:ext cx="5967287" cy="710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C4E4E-E0CE-428B-AE8C-B3F1832FDBBF}"/>
              </a:ext>
            </a:extLst>
          </p:cNvPr>
          <p:cNvSpPr/>
          <p:nvPr/>
        </p:nvSpPr>
        <p:spPr>
          <a:xfrm>
            <a:off x="4568760" y="5668092"/>
            <a:ext cx="1974408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Hirdetés/óriásplakát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13CEF-82DE-45E6-9BE5-E31A3EBC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52" y="6644832"/>
            <a:ext cx="6858000" cy="31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7013D-6B22-49A5-A398-FC716A51651D}"/>
              </a:ext>
            </a:extLst>
          </p:cNvPr>
          <p:cNvSpPr/>
          <p:nvPr/>
        </p:nvSpPr>
        <p:spPr>
          <a:xfrm>
            <a:off x="4173408" y="5658665"/>
            <a:ext cx="1974408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Hirdetés/banner négyzet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124F425-4803-42D5-8A17-F3905C9F01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2982B-AF4B-42BB-893E-5281A453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0" y="6509778"/>
            <a:ext cx="3386345" cy="3220075"/>
          </a:xfrm>
          <a:prstGeom prst="rect">
            <a:avLst/>
          </a:prstGeom>
        </p:spPr>
      </p:pic>
      <p:sp>
        <p:nvSpPr>
          <p:cNvPr id="13" name="Subtitle 7">
            <a:extLst>
              <a:ext uri="{FF2B5EF4-FFF2-40B4-BE49-F238E27FC236}">
                <a16:creationId xmlns:a16="http://schemas.microsoft.com/office/drawing/2014/main" id="{D670AC2F-E34D-44E9-9A03-56F329DFB868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97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ACE0B-76F8-465D-A0EF-0BA14A6957B6}"/>
              </a:ext>
            </a:extLst>
          </p:cNvPr>
          <p:cNvSpPr/>
          <p:nvPr/>
        </p:nvSpPr>
        <p:spPr>
          <a:xfrm>
            <a:off x="4563321" y="5527172"/>
            <a:ext cx="1974408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Hirdetés/banner fekvő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8B1538C-E116-4C36-BEC2-59125929B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B68D8-48C2-4FF7-AD27-4500FFEE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3922"/>
            <a:ext cx="6858000" cy="1728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283FB-4C5F-4724-9C92-FBC41006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4651"/>
            <a:ext cx="5152516" cy="2103510"/>
          </a:xfrm>
          <a:prstGeom prst="rect">
            <a:avLst/>
          </a:prstGeom>
        </p:spPr>
      </p:pic>
      <p:sp>
        <p:nvSpPr>
          <p:cNvPr id="14" name="Subtitle 7">
            <a:extLst>
              <a:ext uri="{FF2B5EF4-FFF2-40B4-BE49-F238E27FC236}">
                <a16:creationId xmlns:a16="http://schemas.microsoft.com/office/drawing/2014/main" id="{3CAB0A19-6CB8-48DE-BFFB-8642DA6253FE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226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0F47A-32B7-4821-8299-423066224011}"/>
              </a:ext>
            </a:extLst>
          </p:cNvPr>
          <p:cNvSpPr/>
          <p:nvPr/>
        </p:nvSpPr>
        <p:spPr>
          <a:xfrm>
            <a:off x="4178179" y="5783331"/>
            <a:ext cx="1974408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Hirdetés/banner álló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DB16DD8-1800-4641-BFC1-81178D7B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9283E-9DA2-4F98-9333-67006C0F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14" y="5863706"/>
            <a:ext cx="3243765" cy="3980795"/>
          </a:xfrm>
          <a:prstGeom prst="rect">
            <a:avLst/>
          </a:prstGeom>
        </p:spPr>
      </p:pic>
      <p:sp>
        <p:nvSpPr>
          <p:cNvPr id="13" name="Subtitle 7">
            <a:extLst>
              <a:ext uri="{FF2B5EF4-FFF2-40B4-BE49-F238E27FC236}">
                <a16:creationId xmlns:a16="http://schemas.microsoft.com/office/drawing/2014/main" id="{B4087119-C440-41B9-972A-AA63995AE438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34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C2B28-EDF3-4EA3-A65F-216A3B5520B4}"/>
              </a:ext>
            </a:extLst>
          </p:cNvPr>
          <p:cNvSpPr/>
          <p:nvPr/>
        </p:nvSpPr>
        <p:spPr>
          <a:xfrm>
            <a:off x="4173408" y="5658665"/>
            <a:ext cx="1974408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Hirdetés/újság A4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BE3B9E2-08E6-499D-9845-E831EAE3E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EDE53-5C48-47A1-A68A-0FED3AF9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" y="5761368"/>
            <a:ext cx="3131335" cy="3980795"/>
          </a:xfrm>
          <a:prstGeom prst="rect">
            <a:avLst/>
          </a:prstGeom>
        </p:spPr>
      </p:pic>
      <p:sp>
        <p:nvSpPr>
          <p:cNvPr id="13" name="Subtitle 7">
            <a:extLst>
              <a:ext uri="{FF2B5EF4-FFF2-40B4-BE49-F238E27FC236}">
                <a16:creationId xmlns:a16="http://schemas.microsoft.com/office/drawing/2014/main" id="{987263A1-D1A4-45DA-AD98-CBAC16CCC61B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184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1F03A-B142-4251-921A-D8E7A062525E}"/>
              </a:ext>
            </a:extLst>
          </p:cNvPr>
          <p:cNvSpPr/>
          <p:nvPr/>
        </p:nvSpPr>
        <p:spPr>
          <a:xfrm>
            <a:off x="4156843" y="5657155"/>
            <a:ext cx="1995744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Hirdetés/újság ½ A4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3321CCE-69A8-4FEC-9FCE-59100F673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C0F3F-B09E-4FCC-BAF6-2B74DCDE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7" y="6401953"/>
            <a:ext cx="4918078" cy="3294374"/>
          </a:xfrm>
          <a:prstGeom prst="rect">
            <a:avLst/>
          </a:prstGeom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2CEED1CA-768F-47A5-B798-752703C6EC0F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735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64" y="369200"/>
            <a:ext cx="5354100" cy="660400"/>
          </a:xfrm>
        </p:spPr>
        <p:txBody>
          <a:bodyPr/>
          <a:lstStyle/>
          <a:p>
            <a:r>
              <a:rPr lang="hu-HU" sz="3600" dirty="0"/>
              <a:t>Hirdetési javaslatok </a:t>
            </a:r>
            <a:br>
              <a:rPr lang="hu-HU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83B-5FE3-4737-A842-C0492A7A61F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E292B-A730-4A71-B5A0-1B79AB8892BC}"/>
              </a:ext>
            </a:extLst>
          </p:cNvPr>
          <p:cNvSpPr/>
          <p:nvPr/>
        </p:nvSpPr>
        <p:spPr>
          <a:xfrm>
            <a:off x="5447174" y="1285"/>
            <a:ext cx="1410826" cy="140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noProof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767710-02C4-4828-B9DC-05C70EBD4A4D}"/>
              </a:ext>
            </a:extLst>
          </p:cNvPr>
          <p:cNvSpPr/>
          <p:nvPr/>
        </p:nvSpPr>
        <p:spPr>
          <a:xfrm>
            <a:off x="4346821" y="5658665"/>
            <a:ext cx="1995744" cy="552323"/>
          </a:xfrm>
          <a:prstGeom prst="rect">
            <a:avLst/>
          </a:prstGeom>
          <a:solidFill>
            <a:srgbClr val="E0E0DD"/>
          </a:solidFill>
          <a:ln>
            <a:solidFill>
              <a:srgbClr val="E0E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noProof="0" dirty="0">
                <a:solidFill>
                  <a:schemeClr val="tx1"/>
                </a:solidFill>
              </a:rPr>
              <a:t>Hirdetés/újság </a:t>
            </a:r>
            <a:r>
              <a:rPr lang="hu-HU" sz="1600" b="1" dirty="0">
                <a:solidFill>
                  <a:schemeClr val="tx1"/>
                </a:solidFill>
              </a:rPr>
              <a:t>1/4</a:t>
            </a:r>
            <a:r>
              <a:rPr lang="hu-HU" sz="1600" b="1" noProof="0" dirty="0">
                <a:solidFill>
                  <a:schemeClr val="tx1"/>
                </a:solidFill>
              </a:rPr>
              <a:t> A4 (álló)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C287005-2F06-48A3-A009-A9A211F60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64" y="1966874"/>
            <a:ext cx="5967288" cy="3497806"/>
          </a:xfrm>
        </p:spPr>
        <p:txBody>
          <a:bodyPr/>
          <a:lstStyle/>
          <a:p>
            <a:r>
              <a:rPr lang="hu-HU" sz="1600" dirty="0"/>
              <a:t>A hirdetési minták alapján a kereskedői hirdetések a megadottnál eltérő méretben is megjeleníthetők. </a:t>
            </a:r>
          </a:p>
          <a:p>
            <a:r>
              <a:rPr lang="hu-HU" sz="1600" dirty="0"/>
              <a:t>A kampány fő elemét, az „</a:t>
            </a:r>
            <a:r>
              <a:rPr lang="hu-HU" sz="1600" b="1" dirty="0"/>
              <a:t>Izzasztó hőség a tetőtérben? Szerelje fel tetőtéri ablakait VELUX külső hővédő és fényzáró </a:t>
            </a:r>
            <a:r>
              <a:rPr lang="hu-HU" sz="1600" b="1" dirty="0" err="1"/>
              <a:t>rolókkal!</a:t>
            </a:r>
            <a:r>
              <a:rPr lang="hu-HU" sz="1600" dirty="0" err="1"/>
              <a:t>”és</a:t>
            </a:r>
            <a:r>
              <a:rPr lang="hu-HU" sz="1600" dirty="0"/>
              <a:t> „</a:t>
            </a:r>
            <a:r>
              <a:rPr lang="hu-HU" sz="1600" b="1" dirty="0"/>
              <a:t>akár 10 %-</a:t>
            </a:r>
            <a:r>
              <a:rPr lang="hu-HU" sz="1600" b="1" dirty="0" err="1"/>
              <a:t>kal</a:t>
            </a:r>
            <a:r>
              <a:rPr lang="hu-HU" sz="1600" b="1" dirty="0"/>
              <a:t> olcsóbban*” </a:t>
            </a:r>
            <a:r>
              <a:rPr lang="hu-HU" sz="1600" dirty="0"/>
              <a:t>szlogent, illetve apró betűvel „</a:t>
            </a:r>
            <a:r>
              <a:rPr lang="hu-HU" sz="1600" i="0" u="sng" dirty="0"/>
              <a:t>DOP komfortcsomag (fényzáró roló és külső hővédő roló együtt történő) vásárlása esetén, standard színekben.</a:t>
            </a:r>
            <a:r>
              <a:rPr lang="hu-HU" sz="1600" dirty="0"/>
              <a:t>” mondatot olvasható formában a hirdetésekben meg kell jeleníteni. </a:t>
            </a:r>
          </a:p>
          <a:p>
            <a:r>
              <a:rPr lang="hu-HU" sz="1600" dirty="0"/>
              <a:t>A hirdetésben szereplő grafikai elemeket a hirdetés elkészítéséhez rendelkezésre bocsájtjuk. Javasoljuk, hogy a hirdetés megjelenése előtt a végleges grafikai anyagot véleményeztesd. </a:t>
            </a:r>
          </a:p>
          <a:p>
            <a:r>
              <a:rPr lang="hu-HU" sz="1600" dirty="0"/>
              <a:t>Kérjük, keresd területi képviselődet, vagy </a:t>
            </a:r>
          </a:p>
          <a:p>
            <a:r>
              <a:rPr lang="hu-HU" sz="1600" b="1" dirty="0"/>
              <a:t>Pálmai Bencét </a:t>
            </a:r>
            <a:r>
              <a:rPr lang="hu-HU" sz="1600" dirty="0"/>
              <a:t>a</a:t>
            </a:r>
            <a:r>
              <a:rPr lang="hu-HU" sz="1600" b="1" dirty="0"/>
              <a:t> </a:t>
            </a:r>
            <a:r>
              <a:rPr lang="hu-HU" sz="1600" dirty="0"/>
              <a:t>+36 30 984 0908 telefonszámon és a</a:t>
            </a:r>
          </a:p>
          <a:p>
            <a:r>
              <a:rPr lang="hu-HU" sz="1600" b="1" dirty="0"/>
              <a:t>palmai.bence@velux.com</a:t>
            </a:r>
            <a:r>
              <a:rPr lang="hu-HU" sz="1600" dirty="0"/>
              <a:t> e-mail címen.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8BC1F-DEF4-429C-B0DF-4DBC67D4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94" y="5831062"/>
            <a:ext cx="3127172" cy="3980795"/>
          </a:xfrm>
          <a:prstGeom prst="rect">
            <a:avLst/>
          </a:prstGeom>
        </p:spPr>
      </p:pic>
      <p:sp>
        <p:nvSpPr>
          <p:cNvPr id="25" name="Subtitle 7">
            <a:extLst>
              <a:ext uri="{FF2B5EF4-FFF2-40B4-BE49-F238E27FC236}">
                <a16:creationId xmlns:a16="http://schemas.microsoft.com/office/drawing/2014/main" id="{B103F342-15B1-4382-B38E-0C7AE6393E97}"/>
              </a:ext>
            </a:extLst>
          </p:cNvPr>
          <p:cNvSpPr txBox="1">
            <a:spLocks/>
          </p:cNvSpPr>
          <p:nvPr/>
        </p:nvSpPr>
        <p:spPr>
          <a:xfrm>
            <a:off x="201864" y="1061989"/>
            <a:ext cx="5967287" cy="710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207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67"/>
              </a:spcAft>
              <a:buFont typeface="Arial" panose="020B0604020202020204" pitchFamily="34" charset="0"/>
              <a:buNone/>
              <a:defRPr sz="2167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889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7"/>
              </a:spcAft>
              <a:buFontTx/>
              <a:buNone/>
              <a:defRPr sz="231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>
                <a:solidFill>
                  <a:srgbClr val="FF0000"/>
                </a:solidFill>
                <a:latin typeface="VELUXforOffice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Árnyékolók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/>
              <a:t>Izzasztó hőség a tetőtérben? Szerelje fel tetőtéri ablakait VELUX külső hővédő és fényzáró rolókkal!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7438691"/>
      </p:ext>
    </p:extLst>
  </p:cSld>
  <p:clrMapOvr>
    <a:masterClrMapping/>
  </p:clrMapOvr>
</p:sld>
</file>

<file path=ppt/theme/theme1.xml><?xml version="1.0" encoding="utf-8"?>
<a:theme xmlns:a="http://schemas.openxmlformats.org/drawingml/2006/main" name="VELUX 16-9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737373"/>
      </a:accent4>
      <a:accent5>
        <a:srgbClr val="CA6A75"/>
      </a:accent5>
      <a:accent6>
        <a:srgbClr val="456B99"/>
      </a:accent6>
      <a:hlink>
        <a:srgbClr val="192E4F"/>
      </a:hlink>
      <a:folHlink>
        <a:srgbClr val="456B99"/>
      </a:folHlink>
    </a:clrScheme>
    <a:fontScheme name="Velux">
      <a:majorFont>
        <a:latin typeface="VeluxForOffice"/>
        <a:ea typeface=""/>
        <a:cs typeface=""/>
      </a:majorFont>
      <a:minorFont>
        <a:latin typeface="VeluxFor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C6D0839-5C82-4412-8455-D88FA4817E22}" vid="{FE904CDF-4DD2-4192-AC45-8DC3D7078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2.6.200.79950</AAO_Revision>
    <RefreshOnOpen>False</RefreshOnOpen>
    <PlanningModeSetToChangeMode>True</PlanningModeSetToChangeMode>
    <Cleaned>True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2.6.200.79950</Revision>
</Application>
</file>

<file path=customXml/itemProps1.xml><?xml version="1.0" encoding="utf-8"?>
<ds:datastoreItem xmlns:ds="http://schemas.openxmlformats.org/officeDocument/2006/customXml" ds:itemID="{B3BF4A21-591B-45EF-884B-DFD77CE49DD2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166B86BE-B8B5-4866-BF85-47AA13812D6F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1096</Words>
  <Application>Microsoft Office PowerPoint</Application>
  <PresentationFormat>A4 Paper (210x297 mm)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VeluxForOffice</vt:lpstr>
      <vt:lpstr>VeluxForOffice</vt:lpstr>
      <vt:lpstr>VELUX 16-9</vt:lpstr>
      <vt:lpstr>Hirdetési javaslatok  </vt:lpstr>
      <vt:lpstr>Hirdetési javaslatok  </vt:lpstr>
      <vt:lpstr>Hirdetési javaslatok  </vt:lpstr>
      <vt:lpstr>Hirdetési javaslatok  </vt:lpstr>
      <vt:lpstr>Hirdetési javaslatok  </vt:lpstr>
      <vt:lpstr>Hirdetési javaslatok  </vt:lpstr>
      <vt:lpstr>Hirdetési javaslatok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2019-04-02T08:54:54Z</dcterms:created>
  <dcterms:modified xsi:type="dcterms:W3CDTF">2020-06-09T08:35:16Z</dcterms:modified>
</cp:coreProperties>
</file>